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2"/>
    <p:restoredTop sz="94723"/>
  </p:normalViewPr>
  <p:slideViewPr>
    <p:cSldViewPr snapToGrid="0" snapToObjects="1">
      <p:cViewPr varScale="1">
        <p:scale>
          <a:sx n="77" d="100"/>
          <a:sy n="77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77CD-7050-EB46-B2C4-CD017CFCD96F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667C-E9AB-D54F-A894-FA1EF958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4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7E8C-1816-C44E-940A-F732BF027C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BDE9-5392-E84C-9023-6D9F053F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 b="1" spc="50" dirty="0" smtClean="0">
                <a:ln w="285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Aseptic Technique for Yeast Culture</a:t>
            </a:r>
            <a:endParaRPr lang="en-US" b="1" spc="50" dirty="0">
              <a:ln w="285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049"/>
            <a:ext cx="9144000" cy="1655762"/>
          </a:xfr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 b="1" spc="50" dirty="0" smtClean="0">
                <a:ln w="285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Dan Schwarz</a:t>
            </a:r>
          </a:p>
          <a:p>
            <a:r>
              <a:rPr lang="en-US" b="1" spc="50" dirty="0" smtClean="0">
                <a:ln w="285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</a:rPr>
              <a:t>9.19.17</a:t>
            </a:r>
            <a:endParaRPr lang="en-US" b="1" spc="50" dirty="0">
              <a:ln w="285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1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Use sterile glassware, filter pipette tips, media, buffers,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>
          <a:xfrm>
            <a:off x="0" y="5387546"/>
            <a:ext cx="1655805" cy="147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04" y="2767914"/>
            <a:ext cx="4071495" cy="409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379" y="6488668"/>
            <a:ext cx="660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www.uvm.edu</a:t>
            </a:r>
            <a:r>
              <a:rPr lang="en-US" dirty="0" smtClean="0"/>
              <a:t>/safety/sites/default/files/</a:t>
            </a:r>
            <a:r>
              <a:rPr lang="en-US" dirty="0" err="1" smtClean="0"/>
              <a:t>autoclaveprocess.jpg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Use sterile glassware, filter pipette tips, media, buffers, etc.</a:t>
            </a:r>
          </a:p>
          <a:p>
            <a:r>
              <a:rPr lang="en-US" dirty="0" smtClean="0"/>
              <a:t>Keep things capped AS MUCH AS POSSIBLE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>
          <a:xfrm>
            <a:off x="0" y="5387546"/>
            <a:ext cx="1655805" cy="147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4" y="5382956"/>
            <a:ext cx="1468339" cy="14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4" y="2872994"/>
            <a:ext cx="3220995" cy="39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052"/>
            <a:ext cx="10515600" cy="4351338"/>
          </a:xfrm>
        </p:spPr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Use sterile glassware, filter pipette tips, media, buffers, etc.</a:t>
            </a:r>
          </a:p>
          <a:p>
            <a:r>
              <a:rPr lang="en-US" dirty="0" smtClean="0"/>
              <a:t>Keep things capped AS MUCH AS POSSIBLE</a:t>
            </a:r>
          </a:p>
          <a:p>
            <a:r>
              <a:rPr lang="en-US" dirty="0" smtClean="0"/>
              <a:t>Avoid loose clothing/hair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>
          <a:xfrm>
            <a:off x="0" y="5387546"/>
            <a:ext cx="1655805" cy="147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4" y="5382956"/>
            <a:ext cx="1468339" cy="14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6"/>
          <a:stretch/>
        </p:blipFill>
        <p:spPr>
          <a:xfrm>
            <a:off x="3113903" y="5387546"/>
            <a:ext cx="1687922" cy="147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052"/>
            <a:ext cx="10515600" cy="4351338"/>
          </a:xfrm>
        </p:spPr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Use sterile glassware, filter pipette tips, media, buffers, etc.</a:t>
            </a:r>
          </a:p>
          <a:p>
            <a:r>
              <a:rPr lang="en-US" dirty="0" smtClean="0"/>
              <a:t>Keep things capped AS MUCH AS POSSIBLE</a:t>
            </a:r>
          </a:p>
          <a:p>
            <a:r>
              <a:rPr lang="en-US" dirty="0" smtClean="0"/>
              <a:t>Avoid loose clothing/hair</a:t>
            </a:r>
          </a:p>
          <a:p>
            <a:r>
              <a:rPr lang="en-US" dirty="0" smtClean="0"/>
              <a:t>Don’t touch your laptop/bag/food/water with your gloves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>
          <a:xfrm>
            <a:off x="0" y="5387546"/>
            <a:ext cx="1655805" cy="147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4" y="5382956"/>
            <a:ext cx="1468339" cy="14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6"/>
          <a:stretch/>
        </p:blipFill>
        <p:spPr>
          <a:xfrm>
            <a:off x="3113903" y="5387546"/>
            <a:ext cx="1687922" cy="147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54" y="5354594"/>
            <a:ext cx="1503405" cy="1503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3348182"/>
            <a:ext cx="2632363" cy="3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052"/>
            <a:ext cx="10515600" cy="4351338"/>
          </a:xfrm>
        </p:spPr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  <a:p>
            <a:r>
              <a:rPr lang="en-US" dirty="0" smtClean="0"/>
              <a:t>Use sterile glassware, filter pipette tips, media, buffers, etc.</a:t>
            </a:r>
          </a:p>
          <a:p>
            <a:r>
              <a:rPr lang="en-US" dirty="0" smtClean="0"/>
              <a:t>Keep things capped AS MUCH AS POSSIBLE</a:t>
            </a:r>
          </a:p>
          <a:p>
            <a:r>
              <a:rPr lang="en-US" dirty="0" smtClean="0"/>
              <a:t>Avoid loose clothing/hair</a:t>
            </a:r>
          </a:p>
          <a:p>
            <a:r>
              <a:rPr lang="en-US" dirty="0" smtClean="0"/>
              <a:t>Don’t touch your laptop/bag/food/water with your gloves</a:t>
            </a:r>
          </a:p>
          <a:p>
            <a:r>
              <a:rPr lang="en-US" dirty="0" smtClean="0"/>
              <a:t>Be tidy!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5"/>
          <a:stretch/>
        </p:blipFill>
        <p:spPr>
          <a:xfrm>
            <a:off x="0" y="5387546"/>
            <a:ext cx="1655805" cy="147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4" y="5382956"/>
            <a:ext cx="1468339" cy="14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6"/>
          <a:stretch/>
        </p:blipFill>
        <p:spPr>
          <a:xfrm>
            <a:off x="3113903" y="5387546"/>
            <a:ext cx="1687922" cy="1470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54" y="5354594"/>
            <a:ext cx="1503405" cy="1503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6317673" y="5370947"/>
            <a:ext cx="1769918" cy="14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591594"/>
            <a:ext cx="6667500" cy="2819400"/>
          </a:xfrm>
        </p:spPr>
      </p:pic>
    </p:spTree>
    <p:extLst>
      <p:ext uri="{BB962C8B-B14F-4D97-AF65-F5344CB8AC3E}">
        <p14:creationId xmlns:p14="http://schemas.microsoft.com/office/powerpoint/2010/main" val="342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667794"/>
            <a:ext cx="6350000" cy="2667000"/>
          </a:xfrm>
        </p:spPr>
      </p:pic>
    </p:spTree>
    <p:extLst>
      <p:ext uri="{BB962C8B-B14F-4D97-AF65-F5344CB8AC3E}">
        <p14:creationId xmlns:p14="http://schemas.microsoft.com/office/powerpoint/2010/main" val="8133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820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1969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Bacteria/other fungus is a major competitive pressure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987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Bacteria/other fungus is a major competitive pressure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Sporadic contamination is not reproducible or specific</a:t>
            </a:r>
          </a:p>
          <a:p>
            <a:r>
              <a:rPr lang="en-US" dirty="0" smtClean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5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aseptic technique?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Bacteria/other fungus is a major competitive pressure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Sporadic contamination is not reproducible or specific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Competitive pressure from a contaminant will confound your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Spray down working surfaces with 70% </a:t>
            </a:r>
            <a:r>
              <a:rPr lang="en-US" dirty="0" err="1" smtClean="0"/>
              <a:t>EtOH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9" y="2819084"/>
            <a:ext cx="7397578" cy="36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337</Words>
  <Application>Microsoft Macintosh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Aseptic Technique for Yeast Culture</vt:lpstr>
      <vt:lpstr>Why do we care about aseptic technique?</vt:lpstr>
      <vt:lpstr>Why do we care about aseptic technique?</vt:lpstr>
      <vt:lpstr>Why do we care about aseptic technique?</vt:lpstr>
      <vt:lpstr>Why do we care about aseptic technique?</vt:lpstr>
      <vt:lpstr>Why do we care about aseptic technique?</vt:lpstr>
      <vt:lpstr>Why do we care about aseptic technique?</vt:lpstr>
      <vt:lpstr>Why do we care about aseptic technique?</vt:lpstr>
      <vt:lpstr>So what do we do?</vt:lpstr>
      <vt:lpstr>So what do we do?</vt:lpstr>
      <vt:lpstr>So what do we do?</vt:lpstr>
      <vt:lpstr>So what do we do?</vt:lpstr>
      <vt:lpstr>So what do we do?</vt:lpstr>
      <vt:lpstr>So what do we do?</vt:lpstr>
      <vt:lpstr>Any 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Sterile Technique for Yeast Culture</dc:title>
  <dc:creator>Daniel Schwarz</dc:creator>
  <cp:lastModifiedBy>Daniel Schwarz</cp:lastModifiedBy>
  <cp:revision>12</cp:revision>
  <dcterms:created xsi:type="dcterms:W3CDTF">2017-09-19T02:37:02Z</dcterms:created>
  <dcterms:modified xsi:type="dcterms:W3CDTF">2017-09-19T20:17:49Z</dcterms:modified>
</cp:coreProperties>
</file>